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9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4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493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686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48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4984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802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569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08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465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117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909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51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A8D2E-4BE0-4B4A-B95B-5B5FF518ECA1}" type="datetimeFigureOut">
              <a:rPr lang="en-US" smtClean="0"/>
              <a:t>1/28/2024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2C1F498-AD14-4729-960A-DEE84D599B4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3814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874C8-7035-3B16-8456-243121EE60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681" y="174171"/>
            <a:ext cx="7145262" cy="268514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latin typeface="Algerian" panose="04020705040A02060702" pitchFamily="82" charset="0"/>
              </a:rPr>
              <a:t>Sinhala book recommendation system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60038-A8AC-3C66-7D19-79ECACF5557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244219" cy="61395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DE7E7D9-A7E4-E627-4EF0-9349E723D7DD}"/>
              </a:ext>
            </a:extLst>
          </p:cNvPr>
          <p:cNvSpPr txBox="1"/>
          <p:nvPr/>
        </p:nvSpPr>
        <p:spPr>
          <a:xfrm>
            <a:off x="4480681" y="3816942"/>
            <a:ext cx="45771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2">
                    <a:lumMod val="10000"/>
                  </a:schemeClr>
                </a:solidFill>
              </a:rPr>
              <a:t>Chinthaka Perera</a:t>
            </a:r>
          </a:p>
          <a:p>
            <a:r>
              <a:rPr lang="en-US" b="1" dirty="0"/>
              <a:t>19440677 / 2019/MCS/067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2261B6D-A073-CA12-7E39-508769AD5E81}"/>
              </a:ext>
            </a:extLst>
          </p:cNvPr>
          <p:cNvSpPr txBox="1"/>
          <p:nvPr/>
        </p:nvSpPr>
        <p:spPr>
          <a:xfrm>
            <a:off x="8062627" y="4954692"/>
            <a:ext cx="374501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Supervised by:</a:t>
            </a:r>
          </a:p>
          <a:p>
            <a:pPr algn="r"/>
            <a:r>
              <a:rPr lang="en-US" sz="2000" b="1" dirty="0"/>
              <a:t>Prof. M.G.N.A.S. Fernando</a:t>
            </a:r>
          </a:p>
        </p:txBody>
      </p:sp>
    </p:spTree>
    <p:extLst>
      <p:ext uri="{BB962C8B-B14F-4D97-AF65-F5344CB8AC3E}">
        <p14:creationId xmlns:p14="http://schemas.microsoft.com/office/powerpoint/2010/main" val="4272324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66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Research gap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7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Scope of the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446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Literature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967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95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 err="1"/>
              <a:t>challange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388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089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42F56-A80E-DC4E-44F8-54EBF972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476973"/>
            <a:ext cx="9603275" cy="1049235"/>
          </a:xfrm>
        </p:spPr>
        <p:txBody>
          <a:bodyPr/>
          <a:lstStyle/>
          <a:p>
            <a:r>
              <a:rPr lang="en-US"/>
              <a:t>Evaluation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88CFD-B8EC-4086-A573-47E773BF3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4641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25</TotalTime>
  <Words>43</Words>
  <Application>Microsoft Office PowerPoint</Application>
  <PresentationFormat>Widescreen</PresentationFormat>
  <Paragraphs>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Algerian</vt:lpstr>
      <vt:lpstr>Arial</vt:lpstr>
      <vt:lpstr>Gill Sans MT</vt:lpstr>
      <vt:lpstr>Gallery</vt:lpstr>
      <vt:lpstr>Sinhala book recommendation system</vt:lpstr>
      <vt:lpstr>Problem statement</vt:lpstr>
      <vt:lpstr>Research gap</vt:lpstr>
      <vt:lpstr>Scope of the study</vt:lpstr>
      <vt:lpstr>Literature works</vt:lpstr>
      <vt:lpstr>architecture</vt:lpstr>
      <vt:lpstr>challange</vt:lpstr>
      <vt:lpstr>limitations</vt:lpstr>
      <vt:lpstr>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Sinhala book recommendation system</dc:title>
  <dc:creator>TOSHIBA</dc:creator>
  <cp:lastModifiedBy>TOSHIBA</cp:lastModifiedBy>
  <cp:revision>18</cp:revision>
  <dcterms:created xsi:type="dcterms:W3CDTF">2024-01-28T14:49:57Z</dcterms:created>
  <dcterms:modified xsi:type="dcterms:W3CDTF">2024-01-28T15:19:19Z</dcterms:modified>
</cp:coreProperties>
</file>

<file path=docProps/thumbnail.jpeg>
</file>